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0" r:id="rId13"/>
    <p:sldId id="272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421-7469-4A4E-A42B-68AA578C466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5D8D-928E-44D5-B8D2-A5999A15F7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421-7469-4A4E-A42B-68AA578C466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5D8D-928E-44D5-B8D2-A5999A15F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421-7469-4A4E-A42B-68AA578C466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5D8D-928E-44D5-B8D2-A5999A15F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421-7469-4A4E-A42B-68AA578C466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5D8D-928E-44D5-B8D2-A5999A15F7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421-7469-4A4E-A42B-68AA578C466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5D8D-928E-44D5-B8D2-A5999A15F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421-7469-4A4E-A42B-68AA578C466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5D8D-928E-44D5-B8D2-A5999A15F7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421-7469-4A4E-A42B-68AA578C466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5D8D-928E-44D5-B8D2-A5999A15F7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421-7469-4A4E-A42B-68AA578C466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5D8D-928E-44D5-B8D2-A5999A15F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421-7469-4A4E-A42B-68AA578C466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5D8D-928E-44D5-B8D2-A5999A15F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421-7469-4A4E-A42B-68AA578C466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5D8D-928E-44D5-B8D2-A5999A15F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6421-7469-4A4E-A42B-68AA578C466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5D8D-928E-44D5-B8D2-A5999A15F7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2C6421-7469-4A4E-A42B-68AA578C466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885D8D-928E-44D5-B8D2-A5999A15F7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043" y="1772816"/>
            <a:ext cx="8622120" cy="14401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развивающая предметно – пространственная среда для успешной социализации дошкольников»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51216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</a:t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ОБЩЕРАЗВИВАЮЩЕГО ВИДА </a:t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приоритетным осуществлением </a:t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физическому развитию детей №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6259" y="4385415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старшей 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Баруткина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Михайловна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6755" y="6093295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Комсомольск-на-Амуре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1" t="27888" r="32665" b="28026"/>
          <a:stretch/>
        </p:blipFill>
        <p:spPr>
          <a:xfrm>
            <a:off x="251520" y="3212975"/>
            <a:ext cx="3822395" cy="259229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892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социально-нравственного развития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517607" cy="2520281"/>
          </a:xfr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07504" y="4365104"/>
            <a:ext cx="8856984" cy="216024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Уголок наполнен дидактическими материалами способствующими воспитанию культуры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поведения и общения,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формированию привычки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следовать правилам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культуры,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быть вежливым по отношению к людям, сдерживать непосредственные эмоциональные побуждения, если они приносят неудобство окружающим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Уголок уединения помогает детям снять эмоциональное напряжение.</a:t>
            </a:r>
            <a:endParaRPr lang="ru-RU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r="-219"/>
          <a:stretch/>
        </p:blipFill>
        <p:spPr>
          <a:xfrm>
            <a:off x="1547664" y="1196752"/>
            <a:ext cx="6151419" cy="3312368"/>
          </a:xfr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4725144"/>
            <a:ext cx="8496944" cy="19442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творческой мастерской собраны различные материалы  помогающие ребенку раскрыть свои творческое стороны, выплеснуть эмоции. Рисование на песке позволяет снять эмоциональное напряжение, объединяет детей совместной игрой.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96"/>
            <a:ext cx="8496944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r="4235" b="1556"/>
          <a:stretch/>
        </p:blipFill>
        <p:spPr>
          <a:xfrm>
            <a:off x="1403648" y="908720"/>
            <a:ext cx="6374044" cy="3816424"/>
          </a:xfr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1520" y="4797152"/>
            <a:ext cx="8640960" cy="19442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Лаборатория обеспечивает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развитие самостоятельности и инициативы в труде,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помогает расширять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диапазон обязанностей в элементарной трудовой деятельности по самообслуживанию, хозяйственно-бытовому,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ручному труду и конструированию,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труду в природе в объеме возрастных возможностей старших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дошкольников. Воспитанники учатся ухаживать за растениями, пополняют знания об окружающем мире.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Режиссерские игры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t="4356" r="6490"/>
          <a:stretch/>
        </p:blipFill>
        <p:spPr>
          <a:xfrm>
            <a:off x="179512" y="908720"/>
            <a:ext cx="4993107" cy="3701922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13309" r="27725"/>
          <a:stretch/>
        </p:blipFill>
        <p:spPr>
          <a:xfrm>
            <a:off x="5292080" y="3212976"/>
            <a:ext cx="3612389" cy="3468038"/>
          </a:xfr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4725144"/>
            <a:ext cx="5040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 проявляют творчество при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создании обстановки для режиссерской игры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подбирают необходимые игрушки и предметы заместители, оформляют игровое поле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(лес, волшебная поляна, дом и пр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.).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3927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зона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2820"/>
          <a:stretch/>
        </p:blipFill>
        <p:spPr>
          <a:xfrm>
            <a:off x="179512" y="1268760"/>
            <a:ext cx="5211125" cy="4464496"/>
          </a:xfr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1052736"/>
            <a:ext cx="3528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Игровая зона включает в себя пространство для игр как мальчиков так и девочек.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</a:rPr>
              <a:t>Полифункциональность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игрового оборудования позволяет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формировать у детей представления о профессиях, роли труда взрослых в жизни необходимые современному человеку для жизни.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4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зона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536504" cy="2642140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73"/>
          <a:stretch/>
        </p:blipFill>
        <p:spPr>
          <a:xfrm>
            <a:off x="179512" y="3789040"/>
            <a:ext cx="4536504" cy="2825537"/>
          </a:xfr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148064" y="908720"/>
            <a:ext cx="360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костюмов  помогает детям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обогащать содержание сюжетных игр и принимать на себя новые роли, на основе знакомства с явлениями социальной действительности и отношениями людей (школа, магазин, больница, парикмахерская, стройка, военный и др.)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91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1" cy="6192688"/>
          </a:xfrm>
        </p:spPr>
        <p:txBody>
          <a:bodyPr/>
          <a:lstStyle/>
          <a:p>
            <a:pPr marL="330835" marR="335280" indent="0" algn="l">
              <a:spcAft>
                <a:spcPts val="0"/>
              </a:spcAft>
              <a:buNone/>
            </a:pP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Реализация социально-коммуникативного развития детей дошкольного возраста представлена во всех образовательных областях: в области физического развития, познавательного развития, речевого развития,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художественно-эстетического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развития.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достижения позитивной социализации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дошкольного возраста,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приобщения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к социокультурным нормам, традициям семьи, общества и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государства в группе создаются все условия. Развивающая среда группы пополняется, соблюдая требования безопасности, доступности, вариативности.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r="3198"/>
          <a:stretch/>
        </p:blipFill>
        <p:spPr>
          <a:xfrm>
            <a:off x="609600" y="1412776"/>
            <a:ext cx="7980218" cy="4968552"/>
          </a:xfr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уголок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8784976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7200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Разнообразие и наполненность физкультурного уголка, вызывает у детей интерес к спортивным играм, совместным подвижным играм. Во время совместной деятельности совершенствуется 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умение следовать игровым правилам в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подвижных, развивающих играх.</a:t>
            </a:r>
            <a:b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Развивается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умение сотрудничать со сверстниками в разных видах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игр.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Дети учатся формулировать собственную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точку зрения, выяснять точку зрения своего партнера, сравнивать их и согласовывать при помощи аргументации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marL="7200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Нестандартное оборудование изготовлено с учетом потребностей мальчиков и девочек. Для мальчиков - эспандеры, гимнастические палки, массажные дорожки; для девочек – платочки, ленты, кольца для формирования правильной осанки.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уголок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театральный уголок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5500" r="2254"/>
          <a:stretch/>
        </p:blipFill>
        <p:spPr>
          <a:xfrm>
            <a:off x="395536" y="1700808"/>
            <a:ext cx="8368609" cy="4680520"/>
          </a:xfr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9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127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театральный уголок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8712968" cy="5256584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видов театра,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инструментов, побуждает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совместной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желание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имитировать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движения персонажей, использовать звукоподражание, комментировать события, происходящие в сюжете режиссерской игры, оценивать поступки героев.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Развивается 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активное стремление к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согласованию развития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сюжета со сверстниками,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координации движения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персонажей по игровому полю, ведению диалогов от имени игровых персонажей.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Набор ярких масок для игр-имитаций  побуждает  детей выразительно и детально выполнять характерные движения, передавать в мимике и жестах различные эмоциональные состояния.</a:t>
            </a:r>
            <a:b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Во время игры у детей развиваются  добрые чувства, эмоциональная отзывчивость, умение различать настроение 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и эмоциональное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состояние окружающих людей и учитывать это в своем поведении.</a:t>
            </a:r>
            <a:b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</a:b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народного творчества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r="10145"/>
          <a:stretch/>
        </p:blipFill>
        <p:spPr>
          <a:xfrm>
            <a:off x="827584" y="1124744"/>
            <a:ext cx="7560840" cy="540547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85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народного творчества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496944" cy="532859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уголка народного творчества 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приобщает  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</a:rPr>
              <a:t>детей к национальной культуре, происходит 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формирование 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</a:rPr>
              <a:t>патриотических 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чувств, развитие 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</a:rPr>
              <a:t>духовности  каждого ребенка.  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Дети знакомятся  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</a:rPr>
              <a:t>с народным фольклором, с народно - декоративным искусством, с традициями и обычаями русского народа, родного края, города.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помощью  русских народных подвижных и хороводных игр, развивается положительная самооценка,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уверенность в себе,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чувство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собственного достоинства, желание следовать социально-одобряемым нормам поведения, осознание роста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своих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возможностей и стремление к новым достижениям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Уголок наполнен множеством красочной информации для детей, с изображением русского народного костюма, игрушек, предметов русского народного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11364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784975" cy="151216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социально-нравственного развития</a:t>
            </a:r>
            <a:endParaRPr lang="ru-RU" sz="4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r="12575"/>
          <a:stretch/>
        </p:blipFill>
        <p:spPr>
          <a:xfrm>
            <a:off x="1403648" y="1837360"/>
            <a:ext cx="6336704" cy="43831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2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</TotalTime>
  <Words>384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Муниципальное образовательное учреждение  ДЕТСКИЙ САД ОБЩЕРАЗВИВАЮЩЕГО ВИДА  с приоритетным осуществлением  деятельности по физическому развитию детей № 132</vt:lpstr>
      <vt:lpstr>Реализация социально-коммуникативного развития детей дошкольного возраста представлена во всех образовательных областях: в области физического развития, познавательного развития, речевого развития, художественно-эстетического развития.  Для достижения позитивной социализации детей дошкольного возраста, приобщения детей к социокультурным нормам, традициям семьи, общества и государства в группе создаются все условия. Развивающая среда группы пополняется, соблюдая требования безопасности, доступности, вариативности. </vt:lpstr>
      <vt:lpstr>Физкультурный уголок</vt:lpstr>
      <vt:lpstr>Физкультурный уголок</vt:lpstr>
      <vt:lpstr>Музыкально – театральный уголок</vt:lpstr>
      <vt:lpstr>Музыкально – театральный уголок</vt:lpstr>
      <vt:lpstr>Уголок народного творчества</vt:lpstr>
      <vt:lpstr>Уголок народного творчества</vt:lpstr>
      <vt:lpstr>Уголок социально-нравственного развития</vt:lpstr>
      <vt:lpstr>Уголок социально-нравственного развития</vt:lpstr>
      <vt:lpstr>Творческая мастерская</vt:lpstr>
      <vt:lpstr>Лаборатория</vt:lpstr>
      <vt:lpstr>Режиссерские игры</vt:lpstr>
      <vt:lpstr>Игровая зона</vt:lpstr>
      <vt:lpstr>Игровая зона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 ДЕТСКИЙ САД ОБЩЕРАЗВИВАЮЩЕГО ВИДА  с приоритетным осуществлением  деятельности по физическому развитию детей № 132</dc:title>
  <dc:creator>nau</dc:creator>
  <cp:lastModifiedBy>nau</cp:lastModifiedBy>
  <cp:revision>28</cp:revision>
  <dcterms:created xsi:type="dcterms:W3CDTF">2019-10-22T23:11:37Z</dcterms:created>
  <dcterms:modified xsi:type="dcterms:W3CDTF">2019-10-23T06:26:39Z</dcterms:modified>
</cp:coreProperties>
</file>